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58" r:id="rId21"/>
    <p:sldId id="263"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C7CB"/>
    <a:srgbClr val="C16D7F"/>
    <a:srgbClr val="E767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88FEC-F8C6-4179-8564-D969EB52A0D6}" v="8" dt="2025-06-17T09:42:11.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Emma" userId="1ee56fd8-24d5-4034-86ce-06885e9899c4" providerId="ADAL" clId="{85E88FEC-F8C6-4179-8564-D969EB52A0D6}"/>
    <pc:docChg chg="undo custSel addSld modSld">
      <pc:chgData name="Harrison, Emma" userId="1ee56fd8-24d5-4034-86ce-06885e9899c4" providerId="ADAL" clId="{85E88FEC-F8C6-4179-8564-D969EB52A0D6}" dt="2025-06-17T09:42:11.193" v="4216"/>
      <pc:docMkLst>
        <pc:docMk/>
      </pc:docMkLst>
      <pc:sldChg chg="setBg">
        <pc:chgData name="Harrison, Emma" userId="1ee56fd8-24d5-4034-86ce-06885e9899c4" providerId="ADAL" clId="{85E88FEC-F8C6-4179-8564-D969EB52A0D6}" dt="2025-06-17T09:42:11.193" v="4216"/>
        <pc:sldMkLst>
          <pc:docMk/>
          <pc:sldMk cId="1809462835" sldId="256"/>
        </pc:sldMkLst>
      </pc:sldChg>
      <pc:sldChg chg="modSp mod">
        <pc:chgData name="Harrison, Emma" userId="1ee56fd8-24d5-4034-86ce-06885e9899c4" providerId="ADAL" clId="{85E88FEC-F8C6-4179-8564-D969EB52A0D6}" dt="2025-06-12T18:14:11.530" v="4214" actId="20577"/>
        <pc:sldMkLst>
          <pc:docMk/>
          <pc:sldMk cId="3533403019" sldId="257"/>
        </pc:sldMkLst>
        <pc:spChg chg="mod">
          <ac:chgData name="Harrison, Emma" userId="1ee56fd8-24d5-4034-86ce-06885e9899c4" providerId="ADAL" clId="{85E88FEC-F8C6-4179-8564-D969EB52A0D6}" dt="2025-06-12T18:14:11.530" v="4214" actId="20577"/>
          <ac:spMkLst>
            <pc:docMk/>
            <pc:sldMk cId="3533403019" sldId="257"/>
            <ac:spMk id="9" creationId="{73EE6B4A-7359-6A51-1E76-7A8AC262FA7B}"/>
          </ac:spMkLst>
        </pc:spChg>
      </pc:sldChg>
      <pc:sldChg chg="modSp mod">
        <pc:chgData name="Harrison, Emma" userId="1ee56fd8-24d5-4034-86ce-06885e9899c4" providerId="ADAL" clId="{85E88FEC-F8C6-4179-8564-D969EB52A0D6}" dt="2025-06-05T08:38:28.612" v="0" actId="2711"/>
        <pc:sldMkLst>
          <pc:docMk/>
          <pc:sldMk cId="2004441401" sldId="260"/>
        </pc:sldMkLst>
        <pc:spChg chg="mod">
          <ac:chgData name="Harrison, Emma" userId="1ee56fd8-24d5-4034-86ce-06885e9899c4" providerId="ADAL" clId="{85E88FEC-F8C6-4179-8564-D969EB52A0D6}" dt="2025-06-05T08:38:28.612" v="0" actId="2711"/>
          <ac:spMkLst>
            <pc:docMk/>
            <pc:sldMk cId="2004441401" sldId="260"/>
            <ac:spMk id="2" creationId="{D0F2334F-9A59-15BE-DC41-AD4E3A905D2F}"/>
          </ac:spMkLst>
        </pc:spChg>
      </pc:sldChg>
      <pc:sldChg chg="addSp modSp mod">
        <pc:chgData name="Harrison, Emma" userId="1ee56fd8-24d5-4034-86ce-06885e9899c4" providerId="ADAL" clId="{85E88FEC-F8C6-4179-8564-D969EB52A0D6}" dt="2025-06-10T13:50:15.667" v="4205" actId="14100"/>
        <pc:sldMkLst>
          <pc:docMk/>
          <pc:sldMk cId="1906577698" sldId="263"/>
        </pc:sldMkLst>
        <pc:picChg chg="add mod modCrop">
          <ac:chgData name="Harrison, Emma" userId="1ee56fd8-24d5-4034-86ce-06885e9899c4" providerId="ADAL" clId="{85E88FEC-F8C6-4179-8564-D969EB52A0D6}" dt="2025-06-10T13:50:15.667" v="4205" actId="14100"/>
          <ac:picMkLst>
            <pc:docMk/>
            <pc:sldMk cId="1906577698" sldId="263"/>
            <ac:picMk id="4" creationId="{AC49F6D4-9B22-F1BA-9E49-0F6629DEE231}"/>
          </ac:picMkLst>
        </pc:picChg>
        <pc:cxnChg chg="add">
          <ac:chgData name="Harrison, Emma" userId="1ee56fd8-24d5-4034-86ce-06885e9899c4" providerId="ADAL" clId="{85E88FEC-F8C6-4179-8564-D969EB52A0D6}" dt="2025-06-10T13:49:07.558" v="4179" actId="11529"/>
          <ac:cxnSpMkLst>
            <pc:docMk/>
            <pc:sldMk cId="1906577698" sldId="263"/>
            <ac:cxnSpMk id="6" creationId="{C313AD61-2B3D-B8BB-9952-28336D0E7DD4}"/>
          </ac:cxnSpMkLst>
        </pc:cxnChg>
        <pc:cxnChg chg="add mod">
          <ac:chgData name="Harrison, Emma" userId="1ee56fd8-24d5-4034-86ce-06885e9899c4" providerId="ADAL" clId="{85E88FEC-F8C6-4179-8564-D969EB52A0D6}" dt="2025-06-10T13:49:22.292" v="4184" actId="1076"/>
          <ac:cxnSpMkLst>
            <pc:docMk/>
            <pc:sldMk cId="1906577698" sldId="263"/>
            <ac:cxnSpMk id="7" creationId="{850BA14E-92E2-A326-8464-D0B4EF5F898B}"/>
          </ac:cxnSpMkLst>
        </pc:cxnChg>
        <pc:cxnChg chg="add mod">
          <ac:chgData name="Harrison, Emma" userId="1ee56fd8-24d5-4034-86ce-06885e9899c4" providerId="ADAL" clId="{85E88FEC-F8C6-4179-8564-D969EB52A0D6}" dt="2025-06-10T13:49:46.178" v="4197" actId="1038"/>
          <ac:cxnSpMkLst>
            <pc:docMk/>
            <pc:sldMk cId="1906577698" sldId="263"/>
            <ac:cxnSpMk id="8" creationId="{573EBB30-FC18-0CB4-11E7-23C65C4A9906}"/>
          </ac:cxnSpMkLst>
        </pc:cxnChg>
        <pc:cxnChg chg="add mod">
          <ac:chgData name="Harrison, Emma" userId="1ee56fd8-24d5-4034-86ce-06885e9899c4" providerId="ADAL" clId="{85E88FEC-F8C6-4179-8564-D969EB52A0D6}" dt="2025-06-10T13:49:45.291" v="4194" actId="1038"/>
          <ac:cxnSpMkLst>
            <pc:docMk/>
            <pc:sldMk cId="1906577698" sldId="263"/>
            <ac:cxnSpMk id="9" creationId="{B2C8B3CB-8E37-EE9C-A118-8E49915BABAC}"/>
          </ac:cxnSpMkLst>
        </pc:cxnChg>
        <pc:cxnChg chg="add mod">
          <ac:chgData name="Harrison, Emma" userId="1ee56fd8-24d5-4034-86ce-06885e9899c4" providerId="ADAL" clId="{85E88FEC-F8C6-4179-8564-D969EB52A0D6}" dt="2025-06-10T13:50:03.175" v="4204" actId="1035"/>
          <ac:cxnSpMkLst>
            <pc:docMk/>
            <pc:sldMk cId="1906577698" sldId="263"/>
            <ac:cxnSpMk id="10" creationId="{64CD9BD6-EE9A-4BC7-22D1-27CF136FA5B0}"/>
          </ac:cxnSpMkLst>
        </pc:cxnChg>
        <pc:cxnChg chg="add mod">
          <ac:chgData name="Harrison, Emma" userId="1ee56fd8-24d5-4034-86ce-06885e9899c4" providerId="ADAL" clId="{85E88FEC-F8C6-4179-8564-D969EB52A0D6}" dt="2025-06-10T13:50:02.248" v="4201" actId="1035"/>
          <ac:cxnSpMkLst>
            <pc:docMk/>
            <pc:sldMk cId="1906577698" sldId="263"/>
            <ac:cxnSpMk id="11" creationId="{928B7EC9-3F6E-D4C8-DE31-EFE094CD711F}"/>
          </ac:cxnSpMkLst>
        </pc:cxnChg>
      </pc:sldChg>
      <pc:sldChg chg="modSp add mod">
        <pc:chgData name="Harrison, Emma" userId="1ee56fd8-24d5-4034-86ce-06885e9899c4" providerId="ADAL" clId="{85E88FEC-F8C6-4179-8564-D969EB52A0D6}" dt="2025-06-10T13:08:43.178" v="370" actId="20577"/>
        <pc:sldMkLst>
          <pc:docMk/>
          <pc:sldMk cId="1565136467" sldId="264"/>
        </pc:sldMkLst>
        <pc:spChg chg="mod">
          <ac:chgData name="Harrison, Emma" userId="1ee56fd8-24d5-4034-86ce-06885e9899c4" providerId="ADAL" clId="{85E88FEC-F8C6-4179-8564-D969EB52A0D6}" dt="2025-06-10T13:08:43.178" v="370" actId="20577"/>
          <ac:spMkLst>
            <pc:docMk/>
            <pc:sldMk cId="1565136467" sldId="264"/>
            <ac:spMk id="2" creationId="{D0F2334F-9A59-15BE-DC41-AD4E3A905D2F}"/>
          </ac:spMkLst>
        </pc:spChg>
      </pc:sldChg>
      <pc:sldChg chg="modSp add mod">
        <pc:chgData name="Harrison, Emma" userId="1ee56fd8-24d5-4034-86ce-06885e9899c4" providerId="ADAL" clId="{85E88FEC-F8C6-4179-8564-D969EB52A0D6}" dt="2025-06-10T13:09:40.607" v="693" actId="20577"/>
        <pc:sldMkLst>
          <pc:docMk/>
          <pc:sldMk cId="2385591042" sldId="265"/>
        </pc:sldMkLst>
        <pc:spChg chg="mod">
          <ac:chgData name="Harrison, Emma" userId="1ee56fd8-24d5-4034-86ce-06885e9899c4" providerId="ADAL" clId="{85E88FEC-F8C6-4179-8564-D969EB52A0D6}" dt="2025-06-10T13:09:40.607" v="693" actId="20577"/>
          <ac:spMkLst>
            <pc:docMk/>
            <pc:sldMk cId="2385591042" sldId="265"/>
            <ac:spMk id="2" creationId="{D0F2334F-9A59-15BE-DC41-AD4E3A905D2F}"/>
          </ac:spMkLst>
        </pc:spChg>
      </pc:sldChg>
      <pc:sldChg chg="modSp add mod">
        <pc:chgData name="Harrison, Emma" userId="1ee56fd8-24d5-4034-86ce-06885e9899c4" providerId="ADAL" clId="{85E88FEC-F8C6-4179-8564-D969EB52A0D6}" dt="2025-06-10T13:14:07.385" v="1123" actId="20577"/>
        <pc:sldMkLst>
          <pc:docMk/>
          <pc:sldMk cId="4131919450" sldId="266"/>
        </pc:sldMkLst>
        <pc:spChg chg="mod">
          <ac:chgData name="Harrison, Emma" userId="1ee56fd8-24d5-4034-86ce-06885e9899c4" providerId="ADAL" clId="{85E88FEC-F8C6-4179-8564-D969EB52A0D6}" dt="2025-06-10T13:14:07.385" v="1123" actId="20577"/>
          <ac:spMkLst>
            <pc:docMk/>
            <pc:sldMk cId="4131919450" sldId="266"/>
            <ac:spMk id="2" creationId="{D0F2334F-9A59-15BE-DC41-AD4E3A905D2F}"/>
          </ac:spMkLst>
        </pc:spChg>
      </pc:sldChg>
      <pc:sldChg chg="modSp add mod">
        <pc:chgData name="Harrison, Emma" userId="1ee56fd8-24d5-4034-86ce-06885e9899c4" providerId="ADAL" clId="{85E88FEC-F8C6-4179-8564-D969EB52A0D6}" dt="2025-06-10T13:26:55.754" v="1754" actId="20577"/>
        <pc:sldMkLst>
          <pc:docMk/>
          <pc:sldMk cId="6010658" sldId="267"/>
        </pc:sldMkLst>
        <pc:spChg chg="mod">
          <ac:chgData name="Harrison, Emma" userId="1ee56fd8-24d5-4034-86ce-06885e9899c4" providerId="ADAL" clId="{85E88FEC-F8C6-4179-8564-D969EB52A0D6}" dt="2025-06-10T13:26:55.754" v="1754" actId="20577"/>
          <ac:spMkLst>
            <pc:docMk/>
            <pc:sldMk cId="6010658" sldId="267"/>
            <ac:spMk id="2" creationId="{D0F2334F-9A59-15BE-DC41-AD4E3A905D2F}"/>
          </ac:spMkLst>
        </pc:spChg>
      </pc:sldChg>
      <pc:sldChg chg="modSp add mod">
        <pc:chgData name="Harrison, Emma" userId="1ee56fd8-24d5-4034-86ce-06885e9899c4" providerId="ADAL" clId="{85E88FEC-F8C6-4179-8564-D969EB52A0D6}" dt="2025-06-10T13:26:36.510" v="1728" actId="20577"/>
        <pc:sldMkLst>
          <pc:docMk/>
          <pc:sldMk cId="2362402507" sldId="268"/>
        </pc:sldMkLst>
        <pc:spChg chg="mod">
          <ac:chgData name="Harrison, Emma" userId="1ee56fd8-24d5-4034-86ce-06885e9899c4" providerId="ADAL" clId="{85E88FEC-F8C6-4179-8564-D969EB52A0D6}" dt="2025-06-10T13:26:36.510" v="1728" actId="20577"/>
          <ac:spMkLst>
            <pc:docMk/>
            <pc:sldMk cId="2362402507" sldId="268"/>
            <ac:spMk id="2" creationId="{D0F2334F-9A59-15BE-DC41-AD4E3A905D2F}"/>
          </ac:spMkLst>
        </pc:spChg>
      </pc:sldChg>
      <pc:sldChg chg="modSp add mod">
        <pc:chgData name="Harrison, Emma" userId="1ee56fd8-24d5-4034-86ce-06885e9899c4" providerId="ADAL" clId="{85E88FEC-F8C6-4179-8564-D969EB52A0D6}" dt="2025-06-10T13:27:50.206" v="2095" actId="20577"/>
        <pc:sldMkLst>
          <pc:docMk/>
          <pc:sldMk cId="2857312944" sldId="269"/>
        </pc:sldMkLst>
        <pc:spChg chg="mod">
          <ac:chgData name="Harrison, Emma" userId="1ee56fd8-24d5-4034-86ce-06885e9899c4" providerId="ADAL" clId="{85E88FEC-F8C6-4179-8564-D969EB52A0D6}" dt="2025-06-10T13:27:50.206" v="2095" actId="20577"/>
          <ac:spMkLst>
            <pc:docMk/>
            <pc:sldMk cId="2857312944" sldId="269"/>
            <ac:spMk id="2" creationId="{D0F2334F-9A59-15BE-DC41-AD4E3A905D2F}"/>
          </ac:spMkLst>
        </pc:spChg>
      </pc:sldChg>
      <pc:sldChg chg="modSp add mod">
        <pc:chgData name="Harrison, Emma" userId="1ee56fd8-24d5-4034-86ce-06885e9899c4" providerId="ADAL" clId="{85E88FEC-F8C6-4179-8564-D969EB52A0D6}" dt="2025-06-10T13:29:55.988" v="2441" actId="20577"/>
        <pc:sldMkLst>
          <pc:docMk/>
          <pc:sldMk cId="4109387009" sldId="270"/>
        </pc:sldMkLst>
        <pc:spChg chg="mod">
          <ac:chgData name="Harrison, Emma" userId="1ee56fd8-24d5-4034-86ce-06885e9899c4" providerId="ADAL" clId="{85E88FEC-F8C6-4179-8564-D969EB52A0D6}" dt="2025-06-10T13:29:55.988" v="2441" actId="20577"/>
          <ac:spMkLst>
            <pc:docMk/>
            <pc:sldMk cId="4109387009" sldId="270"/>
            <ac:spMk id="2" creationId="{D0F2334F-9A59-15BE-DC41-AD4E3A905D2F}"/>
          </ac:spMkLst>
        </pc:spChg>
      </pc:sldChg>
      <pc:sldChg chg="modSp add mod">
        <pc:chgData name="Harrison, Emma" userId="1ee56fd8-24d5-4034-86ce-06885e9899c4" providerId="ADAL" clId="{85E88FEC-F8C6-4179-8564-D969EB52A0D6}" dt="2025-06-10T13:34:45.080" v="2927" actId="20577"/>
        <pc:sldMkLst>
          <pc:docMk/>
          <pc:sldMk cId="3985245658" sldId="271"/>
        </pc:sldMkLst>
        <pc:spChg chg="mod">
          <ac:chgData name="Harrison, Emma" userId="1ee56fd8-24d5-4034-86ce-06885e9899c4" providerId="ADAL" clId="{85E88FEC-F8C6-4179-8564-D969EB52A0D6}" dt="2025-06-10T13:34:45.080" v="2927" actId="20577"/>
          <ac:spMkLst>
            <pc:docMk/>
            <pc:sldMk cId="3985245658" sldId="271"/>
            <ac:spMk id="2" creationId="{D0F2334F-9A59-15BE-DC41-AD4E3A905D2F}"/>
          </ac:spMkLst>
        </pc:spChg>
      </pc:sldChg>
      <pc:sldChg chg="modSp add mod">
        <pc:chgData name="Harrison, Emma" userId="1ee56fd8-24d5-4034-86ce-06885e9899c4" providerId="ADAL" clId="{85E88FEC-F8C6-4179-8564-D969EB52A0D6}" dt="2025-06-10T13:35:53.254" v="3330" actId="20577"/>
        <pc:sldMkLst>
          <pc:docMk/>
          <pc:sldMk cId="1550940575" sldId="272"/>
        </pc:sldMkLst>
        <pc:spChg chg="mod">
          <ac:chgData name="Harrison, Emma" userId="1ee56fd8-24d5-4034-86ce-06885e9899c4" providerId="ADAL" clId="{85E88FEC-F8C6-4179-8564-D969EB52A0D6}" dt="2025-06-10T13:35:53.254" v="3330" actId="20577"/>
          <ac:spMkLst>
            <pc:docMk/>
            <pc:sldMk cId="1550940575" sldId="272"/>
            <ac:spMk id="2" creationId="{D0F2334F-9A59-15BE-DC41-AD4E3A905D2F}"/>
          </ac:spMkLst>
        </pc:spChg>
      </pc:sldChg>
      <pc:sldChg chg="modSp add mod">
        <pc:chgData name="Harrison, Emma" userId="1ee56fd8-24d5-4034-86ce-06885e9899c4" providerId="ADAL" clId="{85E88FEC-F8C6-4179-8564-D969EB52A0D6}" dt="2025-06-10T13:37:20.696" v="3807" actId="20577"/>
        <pc:sldMkLst>
          <pc:docMk/>
          <pc:sldMk cId="1390516059" sldId="273"/>
        </pc:sldMkLst>
        <pc:spChg chg="mod">
          <ac:chgData name="Harrison, Emma" userId="1ee56fd8-24d5-4034-86ce-06885e9899c4" providerId="ADAL" clId="{85E88FEC-F8C6-4179-8564-D969EB52A0D6}" dt="2025-06-10T13:37:20.696" v="3807" actId="20577"/>
          <ac:spMkLst>
            <pc:docMk/>
            <pc:sldMk cId="1390516059" sldId="273"/>
            <ac:spMk id="2" creationId="{D0F2334F-9A59-15BE-DC41-AD4E3A905D2F}"/>
          </ac:spMkLst>
        </pc:spChg>
      </pc:sldChg>
      <pc:sldChg chg="modSp add mod">
        <pc:chgData name="Harrison, Emma" userId="1ee56fd8-24d5-4034-86ce-06885e9899c4" providerId="ADAL" clId="{85E88FEC-F8C6-4179-8564-D969EB52A0D6}" dt="2025-06-10T13:41:13.552" v="4166" actId="20577"/>
        <pc:sldMkLst>
          <pc:docMk/>
          <pc:sldMk cId="1708968415" sldId="274"/>
        </pc:sldMkLst>
        <pc:spChg chg="mod">
          <ac:chgData name="Harrison, Emma" userId="1ee56fd8-24d5-4034-86ce-06885e9899c4" providerId="ADAL" clId="{85E88FEC-F8C6-4179-8564-D969EB52A0D6}" dt="2025-06-10T13:41:13.552" v="4166" actId="20577"/>
          <ac:spMkLst>
            <pc:docMk/>
            <pc:sldMk cId="1708968415" sldId="274"/>
            <ac:spMk id="2" creationId="{D0F2334F-9A59-15BE-DC41-AD4E3A905D2F}"/>
          </ac:spMkLst>
        </pc:spChg>
      </pc:sldChg>
    </pc:docChg>
  </pc:docChgLst>
  <pc:docChgLst>
    <pc:chgData name="Harrison, Emma" userId="1ee56fd8-24d5-4034-86ce-06885e9899c4" providerId="ADAL" clId="{3183D1AB-C6FF-499B-BC4D-12521CD3A6E0}"/>
    <pc:docChg chg="undo custSel modSld">
      <pc:chgData name="Harrison, Emma" userId="1ee56fd8-24d5-4034-86ce-06885e9899c4" providerId="ADAL" clId="{3183D1AB-C6FF-499B-BC4D-12521CD3A6E0}" dt="2025-05-20T10:27:41.236" v="895" actId="20577"/>
      <pc:docMkLst>
        <pc:docMk/>
      </pc:docMkLst>
      <pc:sldChg chg="addSp modSp mod">
        <pc:chgData name="Harrison, Emma" userId="1ee56fd8-24d5-4034-86ce-06885e9899c4" providerId="ADAL" clId="{3183D1AB-C6FF-499B-BC4D-12521CD3A6E0}" dt="2025-05-20T10:27:41.236" v="895" actId="20577"/>
        <pc:sldMkLst>
          <pc:docMk/>
          <pc:sldMk cId="3533403019" sldId="257"/>
        </pc:sldMkLst>
        <pc:spChg chg="add mod">
          <ac:chgData name="Harrison, Emma" userId="1ee56fd8-24d5-4034-86ce-06885e9899c4" providerId="ADAL" clId="{3183D1AB-C6FF-499B-BC4D-12521CD3A6E0}" dt="2025-05-20T10:27:17.122" v="846" actId="113"/>
          <ac:spMkLst>
            <pc:docMk/>
            <pc:sldMk cId="3533403019" sldId="257"/>
            <ac:spMk id="6" creationId="{B598C3E7-4491-7556-7168-854750415F70}"/>
          </ac:spMkLst>
        </pc:spChg>
        <pc:spChg chg="add mod">
          <ac:chgData name="Harrison, Emma" userId="1ee56fd8-24d5-4034-86ce-06885e9899c4" providerId="ADAL" clId="{3183D1AB-C6FF-499B-BC4D-12521CD3A6E0}" dt="2025-05-20T10:27:04.654" v="843" actId="14100"/>
          <ac:spMkLst>
            <pc:docMk/>
            <pc:sldMk cId="3533403019" sldId="257"/>
            <ac:spMk id="7" creationId="{2D596559-A985-D1D5-C2ED-9077D57E2689}"/>
          </ac:spMkLst>
        </pc:spChg>
        <pc:spChg chg="add mod">
          <ac:chgData name="Harrison, Emma" userId="1ee56fd8-24d5-4034-86ce-06885e9899c4" providerId="ADAL" clId="{3183D1AB-C6FF-499B-BC4D-12521CD3A6E0}" dt="2025-05-20T10:27:41.236" v="895" actId="20577"/>
          <ac:spMkLst>
            <pc:docMk/>
            <pc:sldMk cId="3533403019" sldId="257"/>
            <ac:spMk id="9" creationId="{73EE6B4A-7359-6A51-1E76-7A8AC262FA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3B52-E53A-0487-EDD7-904350677F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0FCA48-17C5-7417-A88D-C919F5B8F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7C6EBB-F5E1-7263-A63A-5BED490F7F4D}"/>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5" name="Footer Placeholder 4">
            <a:extLst>
              <a:ext uri="{FF2B5EF4-FFF2-40B4-BE49-F238E27FC236}">
                <a16:creationId xmlns:a16="http://schemas.microsoft.com/office/drawing/2014/main" id="{B3D11A5D-97D0-65BB-2EF3-B5B18EE14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46CBA-F6D8-029C-824E-328FD565E8D5}"/>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35899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BDF7-BD32-9CD1-28C4-926E6B547F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96D7B3-9C70-3802-B69A-4BCD9FC22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17E0D-745F-72A7-1AC1-8BAD97010FBA}"/>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5" name="Footer Placeholder 4">
            <a:extLst>
              <a:ext uri="{FF2B5EF4-FFF2-40B4-BE49-F238E27FC236}">
                <a16:creationId xmlns:a16="http://schemas.microsoft.com/office/drawing/2014/main" id="{F84C2621-6780-9B1E-4E59-ECEA512C3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4E8E9-F228-0887-9D06-2C724201B8F9}"/>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284863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BC5AF-97D4-99E5-1ADA-20DEE3FA9E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CD2F13-62F6-BE27-C6AD-41AE4D382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19095F-F981-2D3F-138C-1000AF09B48E}"/>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5" name="Footer Placeholder 4">
            <a:extLst>
              <a:ext uri="{FF2B5EF4-FFF2-40B4-BE49-F238E27FC236}">
                <a16:creationId xmlns:a16="http://schemas.microsoft.com/office/drawing/2014/main" id="{07BD8433-5650-4DA4-37AD-544B55AA3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AAE3A-05DD-D1CE-AD62-38DD467BB80F}"/>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411603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356B-4B08-C97C-AB7A-F6561A66A2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2AE47F-3945-7A3B-3331-76691423B0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0A8F0E-513E-B886-F456-790CEF9689C5}"/>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5" name="Footer Placeholder 4">
            <a:extLst>
              <a:ext uri="{FF2B5EF4-FFF2-40B4-BE49-F238E27FC236}">
                <a16:creationId xmlns:a16="http://schemas.microsoft.com/office/drawing/2014/main" id="{C151C80F-A3DC-41EB-913C-6A664E772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A7F1C2-2B93-65BE-169E-B5686E9B7079}"/>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205585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5025-478C-75B8-7B70-6C40E26A1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C5D43A-DA40-51A4-9201-10F1D49108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E59E4-AC3C-8E58-D9E9-D3DB1259FCD0}"/>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5" name="Footer Placeholder 4">
            <a:extLst>
              <a:ext uri="{FF2B5EF4-FFF2-40B4-BE49-F238E27FC236}">
                <a16:creationId xmlns:a16="http://schemas.microsoft.com/office/drawing/2014/main" id="{94064D63-65ED-0AE8-2FA8-E0A1DF8CA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05655-5793-D3BF-9226-9AE93506A667}"/>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366086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2BDC-2145-4E3E-D334-A7DC867FF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D2943E-F707-EAEB-9192-BDE2AAAD4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0F7443-C7EE-EABB-346C-AD61B551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D9EDA3-14DE-CCC2-68B8-175821558D8A}"/>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6" name="Footer Placeholder 5">
            <a:extLst>
              <a:ext uri="{FF2B5EF4-FFF2-40B4-BE49-F238E27FC236}">
                <a16:creationId xmlns:a16="http://schemas.microsoft.com/office/drawing/2014/main" id="{EB468E57-4D94-FEC6-B323-ADE8BE073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728BB2-7161-3363-DDC3-8C8FD1B4C0DE}"/>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94208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8F37-6AB4-29E3-E636-C13075ABE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1F25AA-ACB2-64A1-D927-47116F086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CFCC9-F824-2C97-94E9-CFDFB34C4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7CD114-8C3C-ACB4-5E3D-9CEFDA66EA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281CA-FEB0-79AC-8921-D8AF06EBA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4CF686-121B-8C11-C945-E7162D33F146}"/>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8" name="Footer Placeholder 7">
            <a:extLst>
              <a:ext uri="{FF2B5EF4-FFF2-40B4-BE49-F238E27FC236}">
                <a16:creationId xmlns:a16="http://schemas.microsoft.com/office/drawing/2014/main" id="{F15451A9-2594-0012-13AA-E593EE2545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8669C3-7F8F-9254-565F-ACADDCC2D914}"/>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303479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78D6-F9C1-570A-FDE0-2E44DD3817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502FFF-AB5C-F512-BCE9-16C006D00B9D}"/>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4" name="Footer Placeholder 3">
            <a:extLst>
              <a:ext uri="{FF2B5EF4-FFF2-40B4-BE49-F238E27FC236}">
                <a16:creationId xmlns:a16="http://schemas.microsoft.com/office/drawing/2014/main" id="{39614C9F-FE2A-4DF8-1990-387EC6CB3E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B39E4E-A50F-C3A4-5CEC-93670289F1EB}"/>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160102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D7409-C3E9-710C-4FE9-1F9ABBEC1E3A}"/>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3" name="Footer Placeholder 2">
            <a:extLst>
              <a:ext uri="{FF2B5EF4-FFF2-40B4-BE49-F238E27FC236}">
                <a16:creationId xmlns:a16="http://schemas.microsoft.com/office/drawing/2014/main" id="{87368706-E393-82EE-C606-EE2BAF7B24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C75603-0501-21A5-3775-8F228DFD6359}"/>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191480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686-6035-8BAA-0715-EF9EF3736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0D1D7B-1397-28F8-2C77-24CBD4727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BCC775-276D-EDFC-856D-CAEEB6B2D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8F437-5930-6483-B5F8-942E88C9C384}"/>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6" name="Footer Placeholder 5">
            <a:extLst>
              <a:ext uri="{FF2B5EF4-FFF2-40B4-BE49-F238E27FC236}">
                <a16:creationId xmlns:a16="http://schemas.microsoft.com/office/drawing/2014/main" id="{8CE1D56A-3F82-FEF9-0FDB-547ACB70D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EB8F6D-78A0-0E39-EBC9-0E797984B68D}"/>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359746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92B6-3143-4EE6-0C0E-023F2220D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136D41-2BFE-B8DC-8AF3-B919E9340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F1EF6A-F506-6396-643E-06645343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884B1-4DC0-6D39-2463-E2CB12266486}"/>
              </a:ext>
            </a:extLst>
          </p:cNvPr>
          <p:cNvSpPr>
            <a:spLocks noGrp="1"/>
          </p:cNvSpPr>
          <p:nvPr>
            <p:ph type="dt" sz="half" idx="10"/>
          </p:nvPr>
        </p:nvSpPr>
        <p:spPr/>
        <p:txBody>
          <a:bodyPr/>
          <a:lstStyle/>
          <a:p>
            <a:fld id="{2CD051FC-808C-42AD-93C0-503421DB33FF}" type="datetimeFigureOut">
              <a:rPr lang="en-GB" smtClean="0"/>
              <a:t>17/06/2025</a:t>
            </a:fld>
            <a:endParaRPr lang="en-GB"/>
          </a:p>
        </p:txBody>
      </p:sp>
      <p:sp>
        <p:nvSpPr>
          <p:cNvPr id="6" name="Footer Placeholder 5">
            <a:extLst>
              <a:ext uri="{FF2B5EF4-FFF2-40B4-BE49-F238E27FC236}">
                <a16:creationId xmlns:a16="http://schemas.microsoft.com/office/drawing/2014/main" id="{DAC2679E-C264-BB96-D133-539E9AD02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9EA8E-6E5C-F6C3-3D37-B80E085ACE28}"/>
              </a:ext>
            </a:extLst>
          </p:cNvPr>
          <p:cNvSpPr>
            <a:spLocks noGrp="1"/>
          </p:cNvSpPr>
          <p:nvPr>
            <p:ph type="sldNum" sz="quarter" idx="12"/>
          </p:nvPr>
        </p:nvSpPr>
        <p:spPr/>
        <p:txBody>
          <a:bodyPr/>
          <a:lstStyle/>
          <a:p>
            <a:fld id="{928EABF5-E268-41E7-AB2D-60718A8ABE55}" type="slidenum">
              <a:rPr lang="en-GB" smtClean="0"/>
              <a:t>‹#›</a:t>
            </a:fld>
            <a:endParaRPr lang="en-GB"/>
          </a:p>
        </p:txBody>
      </p:sp>
    </p:spTree>
    <p:extLst>
      <p:ext uri="{BB962C8B-B14F-4D97-AF65-F5344CB8AC3E}">
        <p14:creationId xmlns:p14="http://schemas.microsoft.com/office/powerpoint/2010/main" val="304971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1A82D0-B762-B73F-9063-9D1AEFDFF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AB0D2D-447A-E1A2-ADC2-F4819C7AB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83A599-125F-37B9-B668-D1DEFF882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D051FC-808C-42AD-93C0-503421DB33FF}" type="datetimeFigureOut">
              <a:rPr lang="en-GB" smtClean="0"/>
              <a:t>17/06/2025</a:t>
            </a:fld>
            <a:endParaRPr lang="en-GB"/>
          </a:p>
        </p:txBody>
      </p:sp>
      <p:sp>
        <p:nvSpPr>
          <p:cNvPr id="5" name="Footer Placeholder 4">
            <a:extLst>
              <a:ext uri="{FF2B5EF4-FFF2-40B4-BE49-F238E27FC236}">
                <a16:creationId xmlns:a16="http://schemas.microsoft.com/office/drawing/2014/main" id="{3C416A4E-FED3-27B3-EE57-9A4CABDFD1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4E949B3-8460-1A26-3981-2B713759B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8EABF5-E268-41E7-AB2D-60718A8ABE55}" type="slidenum">
              <a:rPr lang="en-GB" smtClean="0"/>
              <a:t>‹#›</a:t>
            </a:fld>
            <a:endParaRPr lang="en-GB"/>
          </a:p>
        </p:txBody>
      </p:sp>
    </p:spTree>
    <p:extLst>
      <p:ext uri="{BB962C8B-B14F-4D97-AF65-F5344CB8AC3E}">
        <p14:creationId xmlns:p14="http://schemas.microsoft.com/office/powerpoint/2010/main" val="125471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46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877985"/>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TEN</a:t>
            </a:r>
          </a:p>
          <a:p>
            <a:endParaRPr lang="en-GB" b="1" dirty="0"/>
          </a:p>
          <a:p>
            <a:r>
              <a:rPr lang="en-GB" sz="2000" b="1" dirty="0">
                <a:latin typeface="Calibri" panose="020F0502020204030204" pitchFamily="34" charset="0"/>
                <a:cs typeface="Calibri" panose="020F0502020204030204" pitchFamily="34" charset="0"/>
              </a:rPr>
              <a:t>Give your opinion on whether you agree with Ann or Isaac, regarding trying out the elixir to see if it works:</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could happen if it works and they try and tell people about the elixir now?</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could happen if they decide not to test it?</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Do you think people would believe a young scholar? Why?</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40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293209"/>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ELEVEN - THIRTEEN</a:t>
            </a:r>
          </a:p>
          <a:p>
            <a:endParaRPr lang="en-GB" b="1" dirty="0"/>
          </a:p>
          <a:p>
            <a:r>
              <a:rPr lang="en-GB" sz="2000" b="1" dirty="0">
                <a:latin typeface="Calibri" panose="020F0502020204030204" pitchFamily="34" charset="0"/>
                <a:cs typeface="Calibri" panose="020F0502020204030204" pitchFamily="34" charset="0"/>
              </a:rPr>
              <a:t>Do you think Ann was right to test the elixir on the bird and then administer it to Edward?</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could have happened to Edward if she had not tested it on the bird? How would this have impacted the two sisters?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does administering the elixir to Edward put the family at risk? What else poses a threat to the family?</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731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293209"/>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FOURTEEN &amp; FIFTEEN</a:t>
            </a:r>
          </a:p>
          <a:p>
            <a:endParaRPr lang="en-GB" b="1" dirty="0"/>
          </a:p>
          <a:p>
            <a:r>
              <a:rPr lang="en-GB" sz="2000" b="1" dirty="0">
                <a:latin typeface="Calibri" panose="020F0502020204030204" pitchFamily="34" charset="0"/>
                <a:cs typeface="Calibri" panose="020F0502020204030204" pitchFamily="34" charset="0"/>
              </a:rPr>
              <a:t>Describe what effects the elixir might have had on Ann?</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evidence is there in the test to suggest it changed how Ann felt?</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 you think she got to the stone circle? Why do you think it was the stone circle that she ended up in?</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Has the elixir had a different effect on Ann than the bird and Edward?</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38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847207"/>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SIXTEEN</a:t>
            </a:r>
          </a:p>
          <a:p>
            <a:endParaRPr lang="en-GB" b="1" dirty="0"/>
          </a:p>
          <a:p>
            <a:r>
              <a:rPr lang="en-GB" sz="2000" b="1" dirty="0">
                <a:latin typeface="Calibri" panose="020F0502020204030204" pitchFamily="34" charset="0"/>
                <a:cs typeface="Calibri" panose="020F0502020204030204" pitchFamily="34" charset="0"/>
              </a:rPr>
              <a:t>What do you think it would have been like to live during the time of the plague?</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did people try and prevent themselves from catching it?</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Look at the section with Old John and Davy. How do you think they were feeling during this time? Can you find evidence to support this?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Look at the section about the apothecary. How do you think the children were feeling at this point? Why? Use evidence to support your opinion.</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524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570208"/>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SEVENTEEN</a:t>
            </a:r>
          </a:p>
          <a:p>
            <a:endParaRPr lang="en-GB" b="1" dirty="0"/>
          </a:p>
          <a:p>
            <a:r>
              <a:rPr lang="en-GB" sz="2000" b="1" dirty="0">
                <a:latin typeface="Calibri" panose="020F0502020204030204" pitchFamily="34" charset="0"/>
                <a:cs typeface="Calibri" panose="020F0502020204030204" pitchFamily="34" charset="0"/>
              </a:rPr>
              <a:t>Do you think Ann has done the right thing?</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would have happened if she didn’t put the elixir in the well? How would it have impacted the town?</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does it show of Ann’s character that she was willing to put herself at risk to try and save the people in the town?</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consequences have Ann’s actions had? Who has been negatively impacted by her actions?</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94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570208"/>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EIGHTEEN - TWENTY</a:t>
            </a:r>
          </a:p>
          <a:p>
            <a:endParaRPr lang="en-GB" b="1" dirty="0"/>
          </a:p>
          <a:p>
            <a:r>
              <a:rPr lang="en-GB" sz="2000" b="1" dirty="0">
                <a:latin typeface="Calibri" panose="020F0502020204030204" pitchFamily="34" charset="0"/>
                <a:cs typeface="Calibri" panose="020F0502020204030204" pitchFamily="34" charset="0"/>
              </a:rPr>
              <a:t>Describe how Ann might have felt during these chapters:</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 you think she felt when she was trying to convince them that it was her and not her sister?</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did her feelings differ when she was in the prison cell? Why would she feel this way? </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During the trial, did she have any similar feelings to how she felt during the other chapters? What about any different feelings? Why do you think this?</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51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71600"/>
            <a:ext cx="10972800" cy="3016210"/>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TWENTY-ONE ONWARDS</a:t>
            </a:r>
          </a:p>
          <a:p>
            <a:endParaRPr lang="en-GB" b="1" dirty="0"/>
          </a:p>
          <a:p>
            <a:r>
              <a:rPr lang="en-GB" sz="2000" b="1" dirty="0">
                <a:latin typeface="Calibri" panose="020F0502020204030204" pitchFamily="34" charset="0"/>
                <a:cs typeface="Calibri" panose="020F0502020204030204" pitchFamily="34" charset="0"/>
              </a:rPr>
              <a:t>Do you think each of the characters got the ending they deserved?</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 you feel about how it ended for the witchfinder? Do you think it was a fitting ending based on what you know about his characteristics/personality traits?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Do you think Ann should have received recognition for her work on the elixir?</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96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5EDDE-D6E7-21A1-41DD-F283AED06C28}"/>
              </a:ext>
            </a:extLst>
          </p:cNvPr>
          <p:cNvSpPr txBox="1"/>
          <p:nvPr/>
        </p:nvSpPr>
        <p:spPr>
          <a:xfrm>
            <a:off x="804333" y="1397000"/>
            <a:ext cx="10972800" cy="984885"/>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What do you think the colours represent when Ann sees them? What do you think your colour would be? Add it to the selection below and write a few sentences explaining why you chose those colours.</a:t>
            </a:r>
          </a:p>
          <a:p>
            <a:endParaRPr lang="en-GB" dirty="0">
              <a:latin typeface="Calibri" panose="020F0502020204030204" pitchFamily="34" charset="0"/>
              <a:cs typeface="Calibri" panose="020F0502020204030204" pitchFamily="34" charset="0"/>
            </a:endParaRPr>
          </a:p>
        </p:txBody>
      </p:sp>
      <p:sp>
        <p:nvSpPr>
          <p:cNvPr id="3" name="Cloud 2">
            <a:extLst>
              <a:ext uri="{FF2B5EF4-FFF2-40B4-BE49-F238E27FC236}">
                <a16:creationId xmlns:a16="http://schemas.microsoft.com/office/drawing/2014/main" id="{575D230E-7A5C-6AB2-3B7B-DD8931ED46EF}"/>
              </a:ext>
            </a:extLst>
          </p:cNvPr>
          <p:cNvSpPr/>
          <p:nvPr/>
        </p:nvSpPr>
        <p:spPr>
          <a:xfrm>
            <a:off x="999067" y="2650067"/>
            <a:ext cx="1617133" cy="1617133"/>
          </a:xfrm>
          <a:prstGeom prst="cloud">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loud 3">
            <a:extLst>
              <a:ext uri="{FF2B5EF4-FFF2-40B4-BE49-F238E27FC236}">
                <a16:creationId xmlns:a16="http://schemas.microsoft.com/office/drawing/2014/main" id="{EF176407-BA9D-C2CE-1759-8E765651FBB5}"/>
              </a:ext>
            </a:extLst>
          </p:cNvPr>
          <p:cNvSpPr/>
          <p:nvPr/>
        </p:nvSpPr>
        <p:spPr>
          <a:xfrm>
            <a:off x="2988734" y="3945467"/>
            <a:ext cx="1617133" cy="1617133"/>
          </a:xfrm>
          <a:prstGeom prst="cloud">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loud 4">
            <a:extLst>
              <a:ext uri="{FF2B5EF4-FFF2-40B4-BE49-F238E27FC236}">
                <a16:creationId xmlns:a16="http://schemas.microsoft.com/office/drawing/2014/main" id="{938231B4-9272-5690-02C3-898B89557443}"/>
              </a:ext>
            </a:extLst>
          </p:cNvPr>
          <p:cNvSpPr/>
          <p:nvPr/>
        </p:nvSpPr>
        <p:spPr>
          <a:xfrm>
            <a:off x="5147734" y="2650067"/>
            <a:ext cx="1617133" cy="1617133"/>
          </a:xfrm>
          <a:prstGeom prst="cloud">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extLst>
              <a:ext uri="{FF2B5EF4-FFF2-40B4-BE49-F238E27FC236}">
                <a16:creationId xmlns:a16="http://schemas.microsoft.com/office/drawing/2014/main" id="{B3C87F90-13F8-FD96-3F6C-AF241102528B}"/>
              </a:ext>
            </a:extLst>
          </p:cNvPr>
          <p:cNvSpPr/>
          <p:nvPr/>
        </p:nvSpPr>
        <p:spPr>
          <a:xfrm>
            <a:off x="7306734" y="4072467"/>
            <a:ext cx="1617133" cy="1617133"/>
          </a:xfrm>
          <a:prstGeom prst="cloud">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a:extLst>
              <a:ext uri="{FF2B5EF4-FFF2-40B4-BE49-F238E27FC236}">
                <a16:creationId xmlns:a16="http://schemas.microsoft.com/office/drawing/2014/main" id="{728CFC5E-8F4E-5BF0-D917-5C3DA5F87FEC}"/>
              </a:ext>
            </a:extLst>
          </p:cNvPr>
          <p:cNvSpPr/>
          <p:nvPr/>
        </p:nvSpPr>
        <p:spPr>
          <a:xfrm>
            <a:off x="9465734" y="2650067"/>
            <a:ext cx="1617133" cy="1617133"/>
          </a:xfrm>
          <a:prstGeom prst="cloud">
            <a:avLst/>
          </a:prstGeom>
          <a:solidFill>
            <a:srgbClr val="C16D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163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5EDDE-D6E7-21A1-41DD-F283AED06C28}"/>
              </a:ext>
            </a:extLst>
          </p:cNvPr>
          <p:cNvSpPr txBox="1"/>
          <p:nvPr/>
        </p:nvSpPr>
        <p:spPr>
          <a:xfrm>
            <a:off x="804333" y="1397000"/>
            <a:ext cx="10972800" cy="707886"/>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What would you put in an elixir of life? What ingredients might you decide to include? Why? Can you write some instructions on how to make it?</a:t>
            </a:r>
            <a:endParaRPr lang="en-GB" dirty="0">
              <a:latin typeface="Calibri" panose="020F0502020204030204" pitchFamily="34" charset="0"/>
              <a:cs typeface="Calibri" panose="020F0502020204030204" pitchFamily="34" charset="0"/>
            </a:endParaRPr>
          </a:p>
        </p:txBody>
      </p:sp>
      <p:pic>
        <p:nvPicPr>
          <p:cNvPr id="4" name="Picture 3" descr="A drawing of a christmas ball&#10;&#10;AI-generated content may be incorrect.">
            <a:extLst>
              <a:ext uri="{FF2B5EF4-FFF2-40B4-BE49-F238E27FC236}">
                <a16:creationId xmlns:a16="http://schemas.microsoft.com/office/drawing/2014/main" id="{AC49F6D4-9B22-F1BA-9E49-0F6629DEE231}"/>
              </a:ext>
            </a:extLst>
          </p:cNvPr>
          <p:cNvPicPr>
            <a:picLocks noChangeAspect="1"/>
          </p:cNvPicPr>
          <p:nvPr/>
        </p:nvPicPr>
        <p:blipFill>
          <a:blip r:embed="rId3">
            <a:extLst>
              <a:ext uri="{28A0092B-C50C-407E-A947-70E740481C1C}">
                <a14:useLocalDpi xmlns:a14="http://schemas.microsoft.com/office/drawing/2010/main" val="0"/>
              </a:ext>
            </a:extLst>
          </a:blip>
          <a:srcRect l="4107" t="25630" r="4525" b="9629"/>
          <a:stretch/>
        </p:blipFill>
        <p:spPr>
          <a:xfrm>
            <a:off x="1013563" y="2280190"/>
            <a:ext cx="3685436" cy="3693889"/>
          </a:xfrm>
          <a:prstGeom prst="rect">
            <a:avLst/>
          </a:prstGeom>
        </p:spPr>
      </p:pic>
      <p:cxnSp>
        <p:nvCxnSpPr>
          <p:cNvPr id="6" name="Straight Connector 5">
            <a:extLst>
              <a:ext uri="{FF2B5EF4-FFF2-40B4-BE49-F238E27FC236}">
                <a16:creationId xmlns:a16="http://schemas.microsoft.com/office/drawing/2014/main" id="{C313AD61-2B3D-B8BB-9952-28336D0E7DD4}"/>
              </a:ext>
            </a:extLst>
          </p:cNvPr>
          <p:cNvCxnSpPr/>
          <p:nvPr/>
        </p:nvCxnSpPr>
        <p:spPr>
          <a:xfrm>
            <a:off x="5376333" y="2895600"/>
            <a:ext cx="5604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50BA14E-92E2-A326-8464-D0B4EF5F898B}"/>
              </a:ext>
            </a:extLst>
          </p:cNvPr>
          <p:cNvCxnSpPr/>
          <p:nvPr/>
        </p:nvCxnSpPr>
        <p:spPr>
          <a:xfrm>
            <a:off x="5376333" y="3352799"/>
            <a:ext cx="5604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73EBB30-FC18-0CB4-11E7-23C65C4A9906}"/>
              </a:ext>
            </a:extLst>
          </p:cNvPr>
          <p:cNvCxnSpPr/>
          <p:nvPr/>
        </p:nvCxnSpPr>
        <p:spPr>
          <a:xfrm>
            <a:off x="5401734" y="3810000"/>
            <a:ext cx="5604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2C8B3CB-8E37-EE9C-A118-8E49915BABAC}"/>
              </a:ext>
            </a:extLst>
          </p:cNvPr>
          <p:cNvCxnSpPr/>
          <p:nvPr/>
        </p:nvCxnSpPr>
        <p:spPr>
          <a:xfrm>
            <a:off x="5410201" y="4275666"/>
            <a:ext cx="5604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4CD9BD6-EE9A-4BC7-22D1-27CF136FA5B0}"/>
              </a:ext>
            </a:extLst>
          </p:cNvPr>
          <p:cNvCxnSpPr/>
          <p:nvPr/>
        </p:nvCxnSpPr>
        <p:spPr>
          <a:xfrm>
            <a:off x="5469466" y="4749799"/>
            <a:ext cx="5604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28B7EC9-3F6E-D4C8-DE31-EFE094CD711F}"/>
              </a:ext>
            </a:extLst>
          </p:cNvPr>
          <p:cNvCxnSpPr/>
          <p:nvPr/>
        </p:nvCxnSpPr>
        <p:spPr>
          <a:xfrm>
            <a:off x="5410201" y="5257799"/>
            <a:ext cx="560493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57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D74AF-85FC-6100-541D-E3C48FB15AE8}"/>
              </a:ext>
            </a:extLst>
          </p:cNvPr>
          <p:cNvSpPr txBox="1"/>
          <p:nvPr/>
        </p:nvSpPr>
        <p:spPr>
          <a:xfrm>
            <a:off x="804333" y="1397000"/>
            <a:ext cx="7239000" cy="1846659"/>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ABOUT THE AUTHOR</a:t>
            </a:r>
          </a:p>
          <a:p>
            <a:r>
              <a:rPr lang="en-GB" b="0" i="0" dirty="0">
                <a:solidFill>
                  <a:srgbClr val="262626"/>
                </a:solidFill>
                <a:effectLst/>
                <a:latin typeface="system-ui"/>
              </a:rPr>
              <a:t>Former teacher </a:t>
            </a:r>
            <a:r>
              <a:rPr lang="en-GB" b="1" i="0" dirty="0">
                <a:solidFill>
                  <a:srgbClr val="262626"/>
                </a:solidFill>
                <a:effectLst/>
                <a:latin typeface="system-ui"/>
              </a:rPr>
              <a:t>Lindsay Galvin </a:t>
            </a:r>
            <a:r>
              <a:rPr lang="en-GB" b="0" i="0" dirty="0">
                <a:solidFill>
                  <a:srgbClr val="262626"/>
                </a:solidFill>
                <a:effectLst/>
                <a:latin typeface="system-ui"/>
              </a:rPr>
              <a:t>is the acclaimed author of numerous books for children, including her middle-grade titles </a:t>
            </a:r>
            <a:r>
              <a:rPr lang="en-GB" b="0" i="1" dirty="0">
                <a:solidFill>
                  <a:srgbClr val="262626"/>
                </a:solidFill>
                <a:effectLst/>
                <a:latin typeface="system-ui"/>
              </a:rPr>
              <a:t>Darwin’s Dragons</a:t>
            </a:r>
            <a:r>
              <a:rPr lang="en-GB" b="0" i="0" dirty="0">
                <a:solidFill>
                  <a:srgbClr val="262626"/>
                </a:solidFill>
                <a:effectLst/>
                <a:latin typeface="system-ui"/>
              </a:rPr>
              <a:t>, </a:t>
            </a:r>
            <a:r>
              <a:rPr lang="en-GB" b="0" i="1" dirty="0">
                <a:solidFill>
                  <a:srgbClr val="262626"/>
                </a:solidFill>
                <a:effectLst/>
                <a:latin typeface="system-ui"/>
              </a:rPr>
              <a:t>My Friend the Octopus</a:t>
            </a:r>
            <a:r>
              <a:rPr lang="en-GB" b="0" i="0" dirty="0">
                <a:solidFill>
                  <a:srgbClr val="262626"/>
                </a:solidFill>
                <a:effectLst/>
                <a:latin typeface="system-ui"/>
              </a:rPr>
              <a:t>, </a:t>
            </a:r>
            <a:r>
              <a:rPr lang="en-GB" b="0" i="1" dirty="0">
                <a:solidFill>
                  <a:srgbClr val="262626"/>
                </a:solidFill>
                <a:effectLst/>
                <a:latin typeface="system-ui"/>
              </a:rPr>
              <a:t>Call of the Titanic </a:t>
            </a:r>
            <a:r>
              <a:rPr lang="en-GB" b="0" i="0" dirty="0">
                <a:solidFill>
                  <a:srgbClr val="262626"/>
                </a:solidFill>
                <a:effectLst/>
                <a:latin typeface="system-ui"/>
              </a:rPr>
              <a:t>– an Indie book of the month – and </a:t>
            </a:r>
            <a:r>
              <a:rPr lang="en-GB" b="0" i="1" dirty="0">
                <a:solidFill>
                  <a:srgbClr val="262626"/>
                </a:solidFill>
                <a:effectLst/>
                <a:latin typeface="system-ui"/>
              </a:rPr>
              <a:t>The Great Phoenix of London</a:t>
            </a:r>
            <a:r>
              <a:rPr lang="en-GB" b="0" i="0" dirty="0">
                <a:solidFill>
                  <a:srgbClr val="262626"/>
                </a:solidFill>
                <a:effectLst/>
                <a:latin typeface="system-ui"/>
              </a:rPr>
              <a:t>, all of which brilliantly blend historical fact and fiction, combining meticulous research with page-turning storylines.</a:t>
            </a:r>
            <a:endParaRPr lang="en-GB" dirty="0">
              <a:latin typeface="Calibri" panose="020F0502020204030204" pitchFamily="34" charset="0"/>
              <a:cs typeface="Calibri" panose="020F0502020204030204" pitchFamily="34" charset="0"/>
            </a:endParaRPr>
          </a:p>
        </p:txBody>
      </p:sp>
      <p:pic>
        <p:nvPicPr>
          <p:cNvPr id="4" name="Picture 3" descr="A person smiling at the camera&#10;&#10;AI-generated content may be incorrect.">
            <a:extLst>
              <a:ext uri="{FF2B5EF4-FFF2-40B4-BE49-F238E27FC236}">
                <a16:creationId xmlns:a16="http://schemas.microsoft.com/office/drawing/2014/main" id="{EE9BF5B3-48F7-B9D3-B6B2-520BE820B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985" y="1501585"/>
            <a:ext cx="2892296" cy="1927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80569266-7C92-3AF1-CB30-F5824B386D5F}"/>
              </a:ext>
            </a:extLst>
          </p:cNvPr>
          <p:cNvPicPr>
            <a:picLocks noChangeAspect="1"/>
          </p:cNvPicPr>
          <p:nvPr/>
        </p:nvPicPr>
        <p:blipFill>
          <a:blip r:embed="rId4">
            <a:extLst>
              <a:ext uri="{28A0092B-C50C-407E-A947-70E740481C1C}">
                <a14:useLocalDpi xmlns:a14="http://schemas.microsoft.com/office/drawing/2010/main" val="0"/>
              </a:ext>
            </a:extLst>
          </a:blip>
          <a:srcRect t="16680" b="16680"/>
          <a:stretch/>
        </p:blipFill>
        <p:spPr>
          <a:xfrm>
            <a:off x="804333" y="3838385"/>
            <a:ext cx="2892296" cy="1927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025B645C-5F64-285F-139F-98A04CB5B780}"/>
              </a:ext>
            </a:extLst>
          </p:cNvPr>
          <p:cNvSpPr txBox="1"/>
          <p:nvPr/>
        </p:nvSpPr>
        <p:spPr>
          <a:xfrm>
            <a:off x="4148667" y="3919141"/>
            <a:ext cx="7239000" cy="1846659"/>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ABOUT THE ILLUSTRATOR</a:t>
            </a:r>
          </a:p>
          <a:p>
            <a:r>
              <a:rPr lang="en-GB" b="1" i="0" dirty="0">
                <a:solidFill>
                  <a:srgbClr val="262626"/>
                </a:solidFill>
                <a:effectLst/>
                <a:latin typeface="system-ui"/>
              </a:rPr>
              <a:t>Kristina </a:t>
            </a:r>
            <a:r>
              <a:rPr lang="en-GB" b="1" i="0" dirty="0" err="1">
                <a:solidFill>
                  <a:srgbClr val="262626"/>
                </a:solidFill>
                <a:effectLst/>
                <a:latin typeface="system-ui"/>
              </a:rPr>
              <a:t>Kister</a:t>
            </a:r>
            <a:r>
              <a:rPr lang="en-GB" b="1" i="0" dirty="0">
                <a:solidFill>
                  <a:srgbClr val="262626"/>
                </a:solidFill>
                <a:effectLst/>
                <a:latin typeface="system-ui"/>
              </a:rPr>
              <a:t> </a:t>
            </a:r>
            <a:r>
              <a:rPr lang="en-GB" b="0" i="0" dirty="0">
                <a:solidFill>
                  <a:srgbClr val="262626"/>
                </a:solidFill>
                <a:effectLst/>
                <a:latin typeface="system-ui"/>
              </a:rPr>
              <a:t>is an illustrator and character designer from Essen, Germany. She has a soft spot for fictio</a:t>
            </a:r>
            <a:r>
              <a:rPr lang="en-GB" dirty="0">
                <a:solidFill>
                  <a:srgbClr val="262626"/>
                </a:solidFill>
                <a:latin typeface="system-ui"/>
              </a:rPr>
              <a:t>n and nonfiction books involving mythical creatures, the mysteries of the universe and everything magical and mysterious. Having a background as a character designer, her style is characteristic for geometric shapes and bright colour palettes.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316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98C3E7-4491-7556-7168-854750415F70}"/>
              </a:ext>
            </a:extLst>
          </p:cNvPr>
          <p:cNvSpPr txBox="1"/>
          <p:nvPr/>
        </p:nvSpPr>
        <p:spPr>
          <a:xfrm>
            <a:off x="804333" y="1397000"/>
            <a:ext cx="10972800" cy="3077766"/>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The following slides provide questions and activities to be completed alongside study of Lindsay Galvin’s </a:t>
            </a:r>
            <a:r>
              <a:rPr lang="en-GB" sz="2000" b="1" i="1" dirty="0">
                <a:latin typeface="Calibri" panose="020F0502020204030204" pitchFamily="34" charset="0"/>
                <a:cs typeface="Calibri" panose="020F0502020204030204" pitchFamily="34" charset="0"/>
              </a:rPr>
              <a:t>The Elixir</a:t>
            </a:r>
            <a:r>
              <a:rPr lang="en-GB" sz="2000" b="1" dirty="0">
                <a:latin typeface="Calibri" panose="020F0502020204030204" pitchFamily="34" charset="0"/>
                <a:cs typeface="Calibri" panose="020F0502020204030204" pitchFamily="34" charset="0"/>
              </a:rPr>
              <a:t>; a high-stakes adventure that blends fiction with the real history of 17</a:t>
            </a:r>
            <a:r>
              <a:rPr lang="en-GB" sz="2000" b="1" baseline="30000" dirty="0">
                <a:latin typeface="Calibri" panose="020F0502020204030204" pitchFamily="34" charset="0"/>
                <a:cs typeface="Calibri" panose="020F0502020204030204" pitchFamily="34" charset="0"/>
              </a:rPr>
              <a:t>th</a:t>
            </a:r>
            <a:r>
              <a:rPr lang="en-GB" sz="2000" b="1" dirty="0">
                <a:latin typeface="Calibri" panose="020F0502020204030204" pitchFamily="34" charset="0"/>
                <a:cs typeface="Calibri" panose="020F0502020204030204" pitchFamily="34" charset="0"/>
              </a:rPr>
              <a:t> century witch trials, the plague, and inventor Isaac Newton.</a:t>
            </a:r>
          </a:p>
          <a:p>
            <a:endParaRPr lang="en-GB" b="1" dirty="0">
              <a:latin typeface="Calibri" panose="020F0502020204030204" pitchFamily="34" charset="0"/>
              <a:cs typeface="Calibri" panose="020F0502020204030204" pitchFamily="34" charset="0"/>
            </a:endParaRPr>
          </a:p>
          <a:p>
            <a:pPr fontAlgn="base"/>
            <a:endParaRPr lang="en-GB" sz="1800" dirty="0">
              <a:solidFill>
                <a:srgbClr val="78C7CB"/>
              </a:solidFill>
              <a:latin typeface="Segoe UI Black" panose="020B0A02040204020203" pitchFamily="34" charset="0"/>
              <a:ea typeface="Segoe UI Black" panose="020B0A02040204020203" pitchFamily="34" charset="0"/>
            </a:endParaRPr>
          </a:p>
          <a:p>
            <a:pPr fontAlgn="base"/>
            <a:r>
              <a:rPr lang="en-GB" sz="1800" dirty="0">
                <a:solidFill>
                  <a:srgbClr val="78C7CB"/>
                </a:solidFill>
                <a:latin typeface="Segoe UI Black" panose="020B0A02040204020203" pitchFamily="34" charset="0"/>
                <a:ea typeface="Segoe UI Black" panose="020B0A02040204020203" pitchFamily="34" charset="0"/>
              </a:rPr>
              <a:t>SYNOPSIS</a:t>
            </a:r>
            <a:endParaRPr lang="en-GB" b="0" i="0" dirty="0">
              <a:solidFill>
                <a:srgbClr val="262626"/>
              </a:solidFill>
              <a:effectLst/>
              <a:latin typeface="system-ui"/>
            </a:endParaRPr>
          </a:p>
          <a:p>
            <a:pPr algn="l" fontAlgn="base"/>
            <a:r>
              <a:rPr lang="en-GB" sz="1600" b="0" i="1" dirty="0">
                <a:solidFill>
                  <a:srgbClr val="262626"/>
                </a:solidFill>
                <a:effectLst/>
                <a:latin typeface="Calibri" panose="020F0502020204030204" pitchFamily="34" charset="0"/>
                <a:cs typeface="Calibri" panose="020F0502020204030204" pitchFamily="34" charset="0"/>
              </a:rPr>
              <a:t>Ann Storer has inherited her grandmother’s mysterious gift of healing, which she shares through the special tinctures she dispenses in her family’s apothecary shop. When she combines her talents with the genius of a young Isaac Newton, recently arrived to board above the shop, the two create an incredible elixir with seemingly unlimited powers. But seventeenth-century England is a dangerous place to display any special abilities, and Ann must hide all evidence when witchfinder Abel </a:t>
            </a:r>
            <a:r>
              <a:rPr lang="en-GB" sz="1600" b="0" i="1" dirty="0" err="1">
                <a:solidFill>
                  <a:srgbClr val="262626"/>
                </a:solidFill>
                <a:effectLst/>
                <a:latin typeface="Calibri" panose="020F0502020204030204" pitchFamily="34" charset="0"/>
                <a:cs typeface="Calibri" panose="020F0502020204030204" pitchFamily="34" charset="0"/>
              </a:rPr>
              <a:t>Geach</a:t>
            </a:r>
            <a:r>
              <a:rPr lang="en-GB" sz="1600" b="0" i="1" dirty="0">
                <a:solidFill>
                  <a:srgbClr val="262626"/>
                </a:solidFill>
                <a:effectLst/>
                <a:latin typeface="Calibri" panose="020F0502020204030204" pitchFamily="34" charset="0"/>
                <a:cs typeface="Calibri" panose="020F0502020204030204" pitchFamily="34" charset="0"/>
              </a:rPr>
              <a:t> arrives in town. So when the plague starts to run rife and those she loves are in danger, will Ann risk everything to help them?</a:t>
            </a:r>
          </a:p>
        </p:txBody>
      </p:sp>
      <p:sp>
        <p:nvSpPr>
          <p:cNvPr id="7" name="Rectangle: Rounded Corners 6">
            <a:extLst>
              <a:ext uri="{FF2B5EF4-FFF2-40B4-BE49-F238E27FC236}">
                <a16:creationId xmlns:a16="http://schemas.microsoft.com/office/drawing/2014/main" id="{2D596559-A985-D1D5-C2ED-9077D57E2689}"/>
              </a:ext>
            </a:extLst>
          </p:cNvPr>
          <p:cNvSpPr/>
          <p:nvPr/>
        </p:nvSpPr>
        <p:spPr>
          <a:xfrm>
            <a:off x="618067" y="2743200"/>
            <a:ext cx="11895667" cy="1947334"/>
          </a:xfrm>
          <a:prstGeom prst="roundRect">
            <a:avLst/>
          </a:prstGeom>
          <a:noFill/>
          <a:ln>
            <a:solidFill>
              <a:srgbClr val="78C7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3EE6B4A-7359-6A51-1E76-7A8AC262FA7B}"/>
              </a:ext>
            </a:extLst>
          </p:cNvPr>
          <p:cNvSpPr txBox="1"/>
          <p:nvPr/>
        </p:nvSpPr>
        <p:spPr>
          <a:xfrm>
            <a:off x="914400" y="4970903"/>
            <a:ext cx="11159066" cy="646331"/>
          </a:xfrm>
          <a:prstGeom prst="rect">
            <a:avLst/>
          </a:prstGeom>
          <a:noFill/>
        </p:spPr>
        <p:txBody>
          <a:bodyPr wrap="square">
            <a:spAutoFit/>
          </a:bodyPr>
          <a:lstStyle/>
          <a:p>
            <a:r>
              <a:rPr lang="en-GB" sz="1800" b="1" dirty="0">
                <a:latin typeface="Calibri" panose="020F0502020204030204" pitchFamily="34" charset="0"/>
                <a:cs typeface="Calibri" panose="020F0502020204030204" pitchFamily="34" charset="0"/>
              </a:rPr>
              <a:t>Before you begin reading, discuss as a class: what sort of themes do you think the story will cover? What do you </a:t>
            </a:r>
            <a:r>
              <a:rPr lang="en-GB" b="1" dirty="0">
                <a:latin typeface="Calibri" panose="020F0502020204030204" pitchFamily="34" charset="0"/>
                <a:cs typeface="Calibri" panose="020F0502020204030204" pitchFamily="34" charset="0"/>
              </a:rPr>
              <a:t>think</a:t>
            </a:r>
            <a:r>
              <a:rPr lang="en-GB" sz="1800" b="1" dirty="0">
                <a:latin typeface="Calibri" panose="020F0502020204030204" pitchFamily="34" charset="0"/>
                <a:cs typeface="Calibri" panose="020F0502020204030204" pitchFamily="34" charset="0"/>
              </a:rPr>
              <a:t> Ann will be like as a character?</a:t>
            </a:r>
          </a:p>
        </p:txBody>
      </p:sp>
    </p:spTree>
    <p:extLst>
      <p:ext uri="{BB962C8B-B14F-4D97-AF65-F5344CB8AC3E}">
        <p14:creationId xmlns:p14="http://schemas.microsoft.com/office/powerpoint/2010/main" val="353340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785652"/>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ONE</a:t>
            </a:r>
          </a:p>
          <a:p>
            <a:endParaRPr lang="en-GB" b="1" dirty="0"/>
          </a:p>
          <a:p>
            <a:r>
              <a:rPr lang="en-GB" sz="2000" b="1" dirty="0">
                <a:latin typeface="Calibri" panose="020F0502020204030204" pitchFamily="34" charset="0"/>
                <a:cs typeface="Calibri" panose="020F0502020204030204" pitchFamily="34" charset="0"/>
              </a:rPr>
              <a:t>Explore Ann’s relationship with her siblings.</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Do you think they have positive relationships with each other? </a:t>
            </a:r>
          </a:p>
          <a:p>
            <a:pPr marL="742950" lvl="1"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Why do you think this? </a:t>
            </a:r>
          </a:p>
          <a:p>
            <a:pPr marL="742950" lvl="1"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evidence is there in the text to support this?</a:t>
            </a:r>
          </a:p>
          <a:p>
            <a:pPr lvl="1"/>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would you describe each of the siblings? </a:t>
            </a:r>
          </a:p>
          <a:p>
            <a:pPr marL="742950" lvl="1"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characteristics or personality traits do they have? </a:t>
            </a:r>
          </a:p>
          <a:p>
            <a:pPr marL="742950" lvl="1"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are they similar and how are they different?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 you think the arrival of Isaac Newton will impact their relationships?</a:t>
            </a:r>
          </a:p>
        </p:txBody>
      </p:sp>
    </p:spTree>
    <p:extLst>
      <p:ext uri="{BB962C8B-B14F-4D97-AF65-F5344CB8AC3E}">
        <p14:creationId xmlns:p14="http://schemas.microsoft.com/office/powerpoint/2010/main" val="200444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2154436"/>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TWO</a:t>
            </a:r>
          </a:p>
          <a:p>
            <a:endParaRPr lang="en-GB" b="1" dirty="0"/>
          </a:p>
          <a:p>
            <a:r>
              <a:rPr lang="en-GB" sz="2000" b="1" dirty="0">
                <a:latin typeface="Calibri" panose="020F0502020204030204" pitchFamily="34" charset="0"/>
                <a:cs typeface="Calibri" panose="020F0502020204030204" pitchFamily="34" charset="0"/>
              </a:rPr>
              <a:t>Suggest why Isaac may have reacted the way that he did to Ann’s touch.</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does this suggest about the relationship between Ann and Isaac as the story continues?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would this impact the story moving forward?</a:t>
            </a:r>
            <a:endParaRPr lang="en-GB" dirty="0"/>
          </a:p>
        </p:txBody>
      </p:sp>
    </p:spTree>
    <p:extLst>
      <p:ext uri="{BB962C8B-B14F-4D97-AF65-F5344CB8AC3E}">
        <p14:creationId xmlns:p14="http://schemas.microsoft.com/office/powerpoint/2010/main" val="37405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2708434"/>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THREE</a:t>
            </a:r>
          </a:p>
          <a:p>
            <a:endParaRPr lang="en-GB" b="1" dirty="0"/>
          </a:p>
          <a:p>
            <a:r>
              <a:rPr lang="en-GB" sz="2000" b="1" dirty="0">
                <a:latin typeface="Calibri" panose="020F0502020204030204" pitchFamily="34" charset="0"/>
                <a:cs typeface="Calibri" panose="020F0502020204030204" pitchFamily="34" charset="0"/>
              </a:rPr>
              <a:t>Discuss whether you think Ann’s grandmother would be found guilty or not guilty of being a witch.</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evidence is there to suggest that she was a witch?</a:t>
            </a:r>
          </a:p>
          <a:p>
            <a:pPr marL="742950" lvl="1" indent="-285750">
              <a:buFont typeface="Arial" panose="020B0604020202020204" pitchFamily="34" charset="0"/>
              <a:buChar char="•"/>
            </a:pPr>
            <a:r>
              <a:rPr lang="en-GB" dirty="0">
                <a:latin typeface="Calibri" panose="020F0502020204030204" pitchFamily="34" charset="0"/>
                <a:cs typeface="Calibri" panose="020F0502020204030204" pitchFamily="34" charset="0"/>
              </a:rPr>
              <a:t>Can you find and copy evidence from the text to support this?</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do you think would have happened to her if she was found guilty? How would this have impacted Ann?</a:t>
            </a:r>
          </a:p>
          <a:p>
            <a:pPr marL="742950" lvl="1"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536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2431435"/>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FOUR</a:t>
            </a:r>
          </a:p>
          <a:p>
            <a:endParaRPr lang="en-GB" b="1" dirty="0"/>
          </a:p>
          <a:p>
            <a:r>
              <a:rPr lang="en-GB" sz="2000" b="1" dirty="0">
                <a:latin typeface="Calibri" panose="020F0502020204030204" pitchFamily="34" charset="0"/>
                <a:cs typeface="Calibri" panose="020F0502020204030204" pitchFamily="34" charset="0"/>
              </a:rPr>
              <a:t>Explain whether you think Katherine is right to suggest that Ann starts to be more careful.</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Why would have Isaac in the house make Ann’s herb collecting at night more dangerous?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Are Ann’s reasons for still collecting the herbs at night worth the risk? What impact could it have if she stops collecting them at night and collects them during the day instead?</a:t>
            </a:r>
          </a:p>
        </p:txBody>
      </p:sp>
    </p:spTree>
    <p:extLst>
      <p:ext uri="{BB962C8B-B14F-4D97-AF65-F5344CB8AC3E}">
        <p14:creationId xmlns:p14="http://schemas.microsoft.com/office/powerpoint/2010/main" val="156513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2154436"/>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FIVE &amp; SIX</a:t>
            </a:r>
          </a:p>
          <a:p>
            <a:endParaRPr lang="en-GB" b="1" dirty="0"/>
          </a:p>
          <a:p>
            <a:r>
              <a:rPr lang="en-GB" sz="2000" b="1" dirty="0">
                <a:latin typeface="Calibri" panose="020F0502020204030204" pitchFamily="34" charset="0"/>
                <a:cs typeface="Calibri" panose="020F0502020204030204" pitchFamily="34" charset="0"/>
              </a:rPr>
              <a:t>Explain why news of a witchfinder caused Ann and Katherine to react the way they did.</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could happen now that a witchfinder is due to arrive in town? What risks does this pose to the family?</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did the children prepare for the witchfinder to try and reduce the risk of being accused of witchcraft?</a:t>
            </a:r>
          </a:p>
        </p:txBody>
      </p:sp>
    </p:spTree>
    <p:extLst>
      <p:ext uri="{BB962C8B-B14F-4D97-AF65-F5344CB8AC3E}">
        <p14:creationId xmlns:p14="http://schemas.microsoft.com/office/powerpoint/2010/main" val="238559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4216539"/>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CHAPTERS SEVEN &amp; EIGHT</a:t>
            </a:r>
          </a:p>
          <a:p>
            <a:endParaRPr lang="en-GB" b="1" dirty="0"/>
          </a:p>
          <a:p>
            <a:r>
              <a:rPr lang="en-GB" sz="2000" b="1" dirty="0">
                <a:latin typeface="Calibri" panose="020F0502020204030204" pitchFamily="34" charset="0"/>
                <a:cs typeface="Calibri" panose="020F0502020204030204" pitchFamily="34" charset="0"/>
              </a:rPr>
              <a:t>What impression do you get of Isaac Newton from these two chapters?</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do his actions suggest about his personality traits or characteristics? Are you surprised by any of his actions? If so, why?</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 you think his actions will impact his relationship with Ann?</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Predict what might happen in the next chapter.</a:t>
            </a:r>
          </a:p>
          <a:p>
            <a:endParaRPr lang="en-GB"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events in these chapters makes you think that this is what will happen?</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91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334F-9A59-15BE-DC41-AD4E3A905D2F}"/>
              </a:ext>
            </a:extLst>
          </p:cNvPr>
          <p:cNvSpPr txBox="1"/>
          <p:nvPr/>
        </p:nvSpPr>
        <p:spPr>
          <a:xfrm>
            <a:off x="804333" y="1397000"/>
            <a:ext cx="10972800" cy="3570208"/>
          </a:xfrm>
          <a:prstGeom prst="rect">
            <a:avLst/>
          </a:prstGeom>
          <a:noFill/>
        </p:spPr>
        <p:txBody>
          <a:bodyPr wrap="square" rtlCol="0">
            <a:spAutoFit/>
          </a:bodyPr>
          <a:lstStyle/>
          <a:p>
            <a:r>
              <a:rPr lang="en-GB" sz="2400" dirty="0">
                <a:solidFill>
                  <a:srgbClr val="78C7CB"/>
                </a:solidFill>
                <a:latin typeface="Segoe UI Black" panose="020B0A02040204020203" pitchFamily="34" charset="0"/>
                <a:ea typeface="Segoe UI Black" panose="020B0A02040204020203" pitchFamily="34" charset="0"/>
              </a:rPr>
              <a:t>CHAPTER NINE</a:t>
            </a:r>
          </a:p>
          <a:p>
            <a:endParaRPr lang="en-GB" b="1" dirty="0"/>
          </a:p>
          <a:p>
            <a:r>
              <a:rPr lang="en-GB" sz="2000" b="1" dirty="0">
                <a:latin typeface="Calibri" panose="020F0502020204030204" pitchFamily="34" charset="0"/>
                <a:cs typeface="Calibri" panose="020F0502020204030204" pitchFamily="34" charset="0"/>
              </a:rPr>
              <a:t>Compare Ann and Isaac’s relationship to how it started:</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What is different about their relationship now, compared to how it was at the beginning of the book?</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Why do you think it has changed in this way?</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How do you think this will impact the story moving forwards?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0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A11505FED9D4DB4271C87093DC5C0" ma:contentTypeVersion="21" ma:contentTypeDescription="Create a new document." ma:contentTypeScope="" ma:versionID="f47f27277fd794d51370200247d71529">
  <xsd:schema xmlns:xsd="http://www.w3.org/2001/XMLSchema" xmlns:xs="http://www.w3.org/2001/XMLSchema" xmlns:p="http://schemas.microsoft.com/office/2006/metadata/properties" xmlns:ns2="890ad7a4-6452-4d14-9fdb-527c6f79dcdc" xmlns:ns3="1956b92c-b8c3-46b6-96cf-c14fa4e8217a" targetNamespace="http://schemas.microsoft.com/office/2006/metadata/properties" ma:root="true" ma:fieldsID="8b48c3c4809efe3b7156116da3614400" ns2:_="" ns3:_="">
    <xsd:import namespace="890ad7a4-6452-4d14-9fdb-527c6f79dcdc"/>
    <xsd:import namespace="1956b92c-b8c3-46b6-96cf-c14fa4e8217a"/>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1"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ad7a4-6452-4d14-9fdb-527c6f79dcdc"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1" ma:index="15" nillable="true" ma:displayName="Image Tags_0" ma:hidden="true" ma:internalName="lcf76f155ced4ddcb4097134ff3c332f1" ma:readOnly="fals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f8e6ce-3149-4809-b2a6-315c4d6e531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56b92c-b8c3-46b6-96cf-c14fa4e8217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1aa32ce-2feb-499d-b43a-a7e8700c7013}" ma:internalName="TaxCatchAll" ma:showField="CatchAllData" ma:web="1956b92c-b8c3-46b6-96cf-c14fa4e8217a">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890ad7a4-6452-4d14-9fdb-527c6f79dcdc" xsi:nil="true"/>
    <MigrationWizIdVersion xmlns="890ad7a4-6452-4d14-9fdb-527c6f79dcdc" xsi:nil="true"/>
    <lcf76f155ced4ddcb4097134ff3c332f0 xmlns="890ad7a4-6452-4d14-9fdb-527c6f79dcdc" xsi:nil="true"/>
    <lcf76f155ced4ddcb4097134ff3c332f1 xmlns="890ad7a4-6452-4d14-9fdb-527c6f79dcdc" xsi:nil="true"/>
    <lcf76f155ced4ddcb4097134ff3c332f xmlns="890ad7a4-6452-4d14-9fdb-527c6f79dcdc">
      <Terms xmlns="http://schemas.microsoft.com/office/infopath/2007/PartnerControls"/>
    </lcf76f155ced4ddcb4097134ff3c332f>
    <TaxCatchAll xmlns="1956b92c-b8c3-46b6-96cf-c14fa4e8217a" xsi:nil="true"/>
    <MigrationWizIdPermissions xmlns="890ad7a4-6452-4d14-9fdb-527c6f79dcdc" xsi:nil="true"/>
  </documentManagement>
</p:properties>
</file>

<file path=customXml/itemProps1.xml><?xml version="1.0" encoding="utf-8"?>
<ds:datastoreItem xmlns:ds="http://schemas.openxmlformats.org/officeDocument/2006/customXml" ds:itemID="{3A45BF84-DD93-4361-9649-69DB83F55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0ad7a4-6452-4d14-9fdb-527c6f79dcdc"/>
    <ds:schemaRef ds:uri="1956b92c-b8c3-46b6-96cf-c14fa4e821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97C36C-DD03-411B-BD50-AD0E241686DC}">
  <ds:schemaRefs>
    <ds:schemaRef ds:uri="http://schemas.microsoft.com/sharepoint/v3/contenttype/forms"/>
  </ds:schemaRefs>
</ds:datastoreItem>
</file>

<file path=customXml/itemProps3.xml><?xml version="1.0" encoding="utf-8"?>
<ds:datastoreItem xmlns:ds="http://schemas.openxmlformats.org/officeDocument/2006/customXml" ds:itemID="{925CBC27-5C03-49A1-9D63-92699EF42FA9}">
  <ds:schemaRefs>
    <ds:schemaRef ds:uri="http://schemas.microsoft.com/office/2006/metadata/properties"/>
    <ds:schemaRef ds:uri="http://schemas.microsoft.com/office/infopath/2007/PartnerControls"/>
    <ds:schemaRef ds:uri="890ad7a4-6452-4d14-9fdb-527c6f79dcdc"/>
    <ds:schemaRef ds:uri="1956b92c-b8c3-46b6-96cf-c14fa4e8217a"/>
  </ds:schemaRefs>
</ds:datastoreItem>
</file>

<file path=docProps/app.xml><?xml version="1.0" encoding="utf-8"?>
<Properties xmlns="http://schemas.openxmlformats.org/officeDocument/2006/extended-properties" xmlns:vt="http://schemas.openxmlformats.org/officeDocument/2006/docPropsVTypes">
  <TotalTime>77</TotalTime>
  <Words>1361</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Segoe UI Black</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Emma</dc:creator>
  <cp:lastModifiedBy>Harrison, Emma</cp:lastModifiedBy>
  <cp:revision>1</cp:revision>
  <dcterms:created xsi:type="dcterms:W3CDTF">2025-05-20T09:55:09Z</dcterms:created>
  <dcterms:modified xsi:type="dcterms:W3CDTF">2025-06-17T09:42:15Z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0x010100100A11505FED9D4DB4271C87093DC5C0</vt:lpwstr>
  </property>
  <property fmtid="{D5CDD505-2E9C-101B-9397-08002B2CF9AE}" pid="3" name="MediaServiceImageTags">
    <vt:lpwstr/>
  </property>
</Properties>
</file>